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27608" y="7651645"/>
              <a:ext cx="3453389" cy="2486243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040000">
            <a:off x="16237201" y="8976300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7" name="object 237"/>
          <p:cNvSpPr txBox="1"/>
          <p:nvPr/>
        </p:nvSpPr>
        <p:spPr>
          <a:xfrm rot="20460000">
            <a:off x="16824945" y="8774302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760000">
            <a:off x="17139617" y="8681051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1120000">
            <a:off x="17465068" y="8611461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420000">
            <a:off x="17829421" y="8572757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0640000">
            <a:off x="17857314" y="7758552"/>
            <a:ext cx="2270851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2780" dirty="0">
                <a:solidFill>
                  <a:srgbClr val="0A2A60"/>
                </a:solidFill>
                <a:latin typeface="Trebuchet MS"/>
                <a:cs typeface="Trebuchet MS"/>
              </a:rPr>
              <a:t>11</a:t>
            </a:r>
            <a:endParaRPr sz="14750">
              <a:latin typeface="Trebuchet MS"/>
              <a:cs typeface="Trebuchet MS"/>
            </a:endParaRPr>
          </a:p>
        </p:txBody>
      </p:sp>
      <p:pic>
        <p:nvPicPr>
          <p:cNvPr id="242" name="object 2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331135" y="8769727"/>
            <a:ext cx="1382185" cy="16772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2024-12-10T05:08:05Z</dcterms:created>
  <dcterms:modified xsi:type="dcterms:W3CDTF">2024-12-10T05:09:07Z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